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8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310" r:id="rId22"/>
    <p:sldId id="311" r:id="rId23"/>
    <p:sldId id="285" r:id="rId24"/>
    <p:sldId id="286" r:id="rId25"/>
    <p:sldId id="309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6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5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5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1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7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4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9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3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6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22BB-37D7-4119-82F1-B17F357EFB28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B97AB-5CF2-4270-8BB7-0D0F5620E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7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.microsoft.com/en-us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tal.azure.com/#home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console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5" y="429655"/>
            <a:ext cx="3807941" cy="2278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156075"/>
            <a:ext cx="4572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689" y="5256770"/>
            <a:ext cx="6054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                                          Registration  number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11700006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Hikmatullah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Nasiri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11816103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Mohammad Sabir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Qasimi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11815937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82" y="2397211"/>
            <a:ext cx="5729212" cy="36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4" y="194188"/>
            <a:ext cx="8985422" cy="50697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5594" y="5659395"/>
            <a:ext cx="4559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 into your AWS account.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76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07" y="150204"/>
            <a:ext cx="9183130" cy="5323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3107" y="5807676"/>
            <a:ext cx="467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AWS Management Console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4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2" y="704334"/>
            <a:ext cx="9687698" cy="4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8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9255" y="0"/>
            <a:ext cx="521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Azure account setup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33" y="523220"/>
            <a:ext cx="8859794" cy="4981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6633" y="5671751"/>
            <a:ext cx="4775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 to -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https://www.azure.Microsoft.com/en-us/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free account (up right corner.)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2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6" y="125240"/>
            <a:ext cx="10058400" cy="56550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8606" y="5894174"/>
            <a:ext cx="412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Start free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1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1" y="148281"/>
            <a:ext cx="8600303" cy="483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1091" y="5189838"/>
            <a:ext cx="65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Already have account enter username and password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user click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one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1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68" y="211738"/>
            <a:ext cx="8316097" cy="46755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8865" y="5165124"/>
            <a:ext cx="5955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 4</a:t>
            </a:r>
          </a:p>
          <a:p>
            <a:r>
              <a:rPr lang="en-US" dirty="0" smtClean="0"/>
              <a:t>We are creating new account.</a:t>
            </a:r>
          </a:p>
          <a:p>
            <a:r>
              <a:rPr lang="en-US" dirty="0" smtClean="0"/>
              <a:t>First enter your email.</a:t>
            </a:r>
          </a:p>
          <a:p>
            <a:r>
              <a:rPr lang="en-US" dirty="0" smtClean="0"/>
              <a:t>After click next.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8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59" y="335306"/>
            <a:ext cx="8986147" cy="5052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2875" y="5548183"/>
            <a:ext cx="60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password you would like to use with your account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7" y="162312"/>
            <a:ext cx="8876255" cy="4990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2237" y="5288692"/>
            <a:ext cx="653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6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 your email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one time code send to your email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 click next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63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03" y="162311"/>
            <a:ext cx="8920213" cy="5015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2303" y="5325762"/>
            <a:ext cx="5807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7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this task they need to make sure areal person is creating this account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6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89" y="590292"/>
            <a:ext cx="9862752" cy="59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2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311"/>
            <a:ext cx="9106930" cy="5120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5560541"/>
            <a:ext cx="410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8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looks good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4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5096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51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5223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76" y="137598"/>
            <a:ext cx="9447692" cy="5311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76" y="5647038"/>
            <a:ext cx="511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9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 to  -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https://www.portal.azure.com/#home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maybe later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85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92" y="199381"/>
            <a:ext cx="8835081" cy="4967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2238" y="5387547"/>
            <a:ext cx="38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account is done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1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83" y="393366"/>
            <a:ext cx="8488538" cy="54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29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9318" y="259491"/>
            <a:ext cx="6227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AWS Virtual Machine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4891" y="5380672"/>
            <a:ext cx="4092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dirty="0"/>
              <a:t>Go to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aws.amazon.com/console</a:t>
            </a:r>
            <a:endParaRPr lang="en-US" u="sng" dirty="0" smtClean="0"/>
          </a:p>
          <a:p>
            <a:r>
              <a:rPr lang="en-US" dirty="0" smtClean="0"/>
              <a:t>Click </a:t>
            </a:r>
            <a:r>
              <a:rPr lang="en-US" dirty="0"/>
              <a:t>on Already have an account? Sign in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b="3901"/>
          <a:stretch/>
        </p:blipFill>
        <p:spPr bwMode="auto">
          <a:xfrm>
            <a:off x="1554891" y="802343"/>
            <a:ext cx="8874211" cy="4436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854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73" y="230331"/>
            <a:ext cx="9220200" cy="54167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3173" y="5782963"/>
            <a:ext cx="428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into your Amazon AWS account</a:t>
            </a:r>
          </a:p>
        </p:txBody>
      </p:sp>
    </p:spTree>
    <p:extLst>
      <p:ext uri="{BB962C8B-B14F-4D97-AF65-F5344CB8AC3E}">
        <p14:creationId xmlns:p14="http://schemas.microsoft.com/office/powerpoint/2010/main" val="242123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04" y="149182"/>
            <a:ext cx="9809207" cy="5522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2404" y="5844746"/>
            <a:ext cx="520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Password for Amazon AWS Account</a:t>
            </a:r>
          </a:p>
        </p:txBody>
      </p:sp>
    </p:spTree>
    <p:extLst>
      <p:ext uri="{BB962C8B-B14F-4D97-AF65-F5344CB8AC3E}">
        <p14:creationId xmlns:p14="http://schemas.microsoft.com/office/powerpoint/2010/main" val="408986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b="5174"/>
          <a:stretch/>
        </p:blipFill>
        <p:spPr bwMode="auto">
          <a:xfrm>
            <a:off x="1320112" y="189187"/>
            <a:ext cx="9702113" cy="5433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20112" y="5770605"/>
            <a:ext cx="386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Console Page Click on EC2</a:t>
            </a:r>
          </a:p>
        </p:txBody>
      </p:sp>
    </p:spTree>
    <p:extLst>
      <p:ext uri="{BB962C8B-B14F-4D97-AF65-F5344CB8AC3E}">
        <p14:creationId xmlns:p14="http://schemas.microsoft.com/office/powerpoint/2010/main" val="30833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4293" y="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Amazon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Account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10" y="536034"/>
            <a:ext cx="8305800" cy="4581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0010" y="5634681"/>
            <a:ext cx="6067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https://aws.amazon.com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an AWS Account Button</a:t>
            </a:r>
          </a:p>
        </p:txBody>
      </p:sp>
    </p:spTree>
    <p:extLst>
      <p:ext uri="{BB962C8B-B14F-4D97-AF65-F5344CB8AC3E}">
        <p14:creationId xmlns:p14="http://schemas.microsoft.com/office/powerpoint/2010/main" val="113934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159368"/>
            <a:ext cx="10245811" cy="5549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768" y="5881816"/>
            <a:ext cx="5202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EC2 Dashboard Click on Launch Instance</a:t>
            </a:r>
          </a:p>
        </p:txBody>
      </p:sp>
    </p:spTree>
    <p:extLst>
      <p:ext uri="{BB962C8B-B14F-4D97-AF65-F5344CB8AC3E}">
        <p14:creationId xmlns:p14="http://schemas.microsoft.com/office/powerpoint/2010/main" val="240151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13" y="135925"/>
            <a:ext cx="10455876" cy="5511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2913" y="5781238"/>
            <a:ext cx="383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Amazon Machine Image.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go for Ubuntu Server 18.04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6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4" y="108990"/>
            <a:ext cx="10097530" cy="5538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8264" y="5657671"/>
            <a:ext cx="479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an Instance Type Go for free Instance.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Next: Configure Instance Details.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25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54" y="140858"/>
            <a:ext cx="9640330" cy="5283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4254" y="5523470"/>
            <a:ext cx="3017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Instance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97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72" y="240742"/>
            <a:ext cx="9529120" cy="50355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5972" y="5449329"/>
            <a:ext cx="432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Storage.</a:t>
            </a:r>
          </a:p>
        </p:txBody>
      </p:sp>
    </p:spTree>
    <p:extLst>
      <p:ext uri="{BB962C8B-B14F-4D97-AF65-F5344CB8AC3E}">
        <p14:creationId xmlns:p14="http://schemas.microsoft.com/office/powerpoint/2010/main" val="1660928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61" y="203964"/>
            <a:ext cx="9739185" cy="5319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2287" y="5523471"/>
            <a:ext cx="286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10: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the Add Tags Page</a:t>
            </a:r>
          </a:p>
        </p:txBody>
      </p:sp>
    </p:spTree>
    <p:extLst>
      <p:ext uri="{BB962C8B-B14F-4D97-AF65-F5344CB8AC3E}">
        <p14:creationId xmlns:p14="http://schemas.microsoft.com/office/powerpoint/2010/main" val="3363679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45" y="191606"/>
            <a:ext cx="9961605" cy="510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7459" y="5041557"/>
            <a:ext cx="5177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11: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Security Group go for RDP.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and Launch</a:t>
            </a:r>
          </a:p>
        </p:txBody>
      </p:sp>
    </p:spTree>
    <p:extLst>
      <p:ext uri="{BB962C8B-B14F-4D97-AF65-F5344CB8AC3E}">
        <p14:creationId xmlns:p14="http://schemas.microsoft.com/office/powerpoint/2010/main" val="3661286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77" y="131728"/>
            <a:ext cx="10184028" cy="5268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2977" y="5560541"/>
            <a:ext cx="129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12:</a:t>
            </a:r>
          </a:p>
          <a:p>
            <a:r>
              <a:rPr lang="en-US" dirty="0"/>
              <a:t>Launch.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8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53" y="176290"/>
            <a:ext cx="9640330" cy="4791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4253" y="5091317"/>
            <a:ext cx="5968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13: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key pair type the pair name.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Key Pair.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Instances.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View Instances.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32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0" y="225717"/>
            <a:ext cx="9862752" cy="49764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6480" y="5387546"/>
            <a:ext cx="5634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 to Virtual Machine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Instances Page Click On Connect Button</a:t>
            </a:r>
          </a:p>
        </p:txBody>
      </p:sp>
    </p:spTree>
    <p:extLst>
      <p:ext uri="{BB962C8B-B14F-4D97-AF65-F5344CB8AC3E}">
        <p14:creationId xmlns:p14="http://schemas.microsoft.com/office/powerpoint/2010/main" val="424892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15" y="127644"/>
            <a:ext cx="8763001" cy="4975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0815" y="5226908"/>
            <a:ext cx="6266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your Email and Password and Account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ame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61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32" y="221587"/>
            <a:ext cx="7404015" cy="50043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1832" y="5424617"/>
            <a:ext cx="557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</a:t>
            </a:r>
            <a:r>
              <a:rPr lang="en-US" b="1" dirty="0" smtClean="0"/>
              <a:t>15:</a:t>
            </a:r>
            <a:endParaRPr lang="en-US" b="1" dirty="0"/>
          </a:p>
          <a:p>
            <a:r>
              <a:rPr lang="en-US" dirty="0"/>
              <a:t>Connect to your instance using SSH command</a:t>
            </a:r>
          </a:p>
        </p:txBody>
      </p:sp>
    </p:spTree>
    <p:extLst>
      <p:ext uri="{BB962C8B-B14F-4D97-AF65-F5344CB8AC3E}">
        <p14:creationId xmlns:p14="http://schemas.microsoft.com/office/powerpoint/2010/main" val="276364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17" y="223674"/>
            <a:ext cx="9652687" cy="53121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4763" y="5647039"/>
            <a:ext cx="5204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through terminal.</a:t>
            </a:r>
          </a:p>
        </p:txBody>
      </p:sp>
    </p:spTree>
    <p:extLst>
      <p:ext uri="{BB962C8B-B14F-4D97-AF65-F5344CB8AC3E}">
        <p14:creationId xmlns:p14="http://schemas.microsoft.com/office/powerpoint/2010/main" val="2405019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0" y="238982"/>
            <a:ext cx="10492945" cy="55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6" y="106766"/>
            <a:ext cx="9603261" cy="5280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1896" y="5535827"/>
            <a:ext cx="626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dirty="0" smtClean="0"/>
              <a:t>Enter your Email , Password &amp; Account </a:t>
            </a:r>
            <a:r>
              <a:rPr lang="en-US" dirty="0"/>
              <a:t>N</a:t>
            </a:r>
            <a:r>
              <a:rPr lang="en-US" dirty="0" smtClean="0"/>
              <a:t>ame</a:t>
            </a:r>
            <a:endParaRPr lang="en-US" dirty="0"/>
          </a:p>
          <a:p>
            <a:r>
              <a:rPr lang="en-US" dirty="0"/>
              <a:t>Click ON </a:t>
            </a:r>
            <a:r>
              <a:rPr lang="en-US" dirty="0" smtClean="0"/>
              <a:t>Continue button. </a:t>
            </a:r>
            <a:endParaRPr lang="en-US" dirty="0"/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9071" r="-1073" b="7772"/>
          <a:stretch/>
        </p:blipFill>
        <p:spPr bwMode="auto">
          <a:xfrm>
            <a:off x="1399890" y="111133"/>
            <a:ext cx="9795331" cy="5498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99890" y="5609967"/>
            <a:ext cx="7484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Personal Account Type in Contact Information Page and fill the details</a:t>
            </a:r>
            <a:r>
              <a:rPr lang="en-US" dirty="0"/>
              <a:t>. 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9274" b="13028"/>
          <a:stretch/>
        </p:blipFill>
        <p:spPr bwMode="auto">
          <a:xfrm>
            <a:off x="1518138" y="134440"/>
            <a:ext cx="9442305" cy="54384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8138" y="5684108"/>
            <a:ext cx="410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Payment Information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5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25" y="150785"/>
            <a:ext cx="9022491" cy="5483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1325" y="5634680"/>
            <a:ext cx="557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your identity by entering Cell Phone Number.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Send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3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35" y="229777"/>
            <a:ext cx="9442621" cy="5145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535" y="5486401"/>
            <a:ext cx="381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Continue Button to Continue</a:t>
            </a:r>
            <a:r>
              <a:rPr lang="en-US" dirty="0"/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432</Words>
  <Application>Microsoft Office PowerPoint</Application>
  <PresentationFormat>Widescreen</PresentationFormat>
  <Paragraphs>94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devin menu</dc:creator>
  <cp:lastModifiedBy>Hikmatullah Nasiri</cp:lastModifiedBy>
  <cp:revision>99</cp:revision>
  <dcterms:created xsi:type="dcterms:W3CDTF">2019-09-01T08:04:56Z</dcterms:created>
  <dcterms:modified xsi:type="dcterms:W3CDTF">2019-09-02T04:22:57Z</dcterms:modified>
</cp:coreProperties>
</file>